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9" r:id="rId1"/>
    <p:sldMasterId id="2147483821" r:id="rId2"/>
    <p:sldMasterId id="2147483833" r:id="rId3"/>
    <p:sldMasterId id="214748385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0" r:id="rId7"/>
    <p:sldId id="262" r:id="rId8"/>
    <p:sldId id="263" r:id="rId9"/>
    <p:sldId id="269" r:id="rId10"/>
    <p:sldId id="273" r:id="rId11"/>
    <p:sldId id="277" r:id="rId12"/>
    <p:sldId id="297" r:id="rId13"/>
    <p:sldId id="292" r:id="rId14"/>
    <p:sldId id="298" r:id="rId15"/>
    <p:sldId id="299" r:id="rId16"/>
    <p:sldId id="296" r:id="rId17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 home" initials="123" lastIdx="1" clrIdx="0">
    <p:extLst>
      <p:ext uri="{19B8F6BF-5375-455C-9EA6-DF929625EA0E}">
        <p15:presenceInfo xmlns:p15="http://schemas.microsoft.com/office/powerpoint/2012/main" xmlns="" userId="kuo 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28386-F840-46A1-A8A9-168338B6237A}" type="datetimeFigureOut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0422F-25E5-4A91-BBB3-AC04CEFCBE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4974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AD189-10F2-4B21-B7D4-E3907CA80147}" type="datetimeFigureOut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1510-78BB-4C42-B5E5-9AF778C05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9071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1510-78BB-4C42-B5E5-9AF778C0541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018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4C06-3B78-440B-98C4-9F3A945A1CA1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72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22C9-B4B1-4552-A53A-2CA360D5D7CD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5428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B363-02F7-4A04-AA6D-7CCB145CF6A5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924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282D-6AF1-4DF3-BF40-353B89F97D9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948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EC08-1E56-4325-A937-1199F367D9D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38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7E74-6D70-4F3B-897B-DE649DE4568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18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402E-2BE7-44D9-B388-2BE9A1D977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4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6158-82E5-4CB4-B533-3FD54EB118A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21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198-29A3-4874-80D7-4AEFCE31C18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357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2B0B-5FCD-48BA-BB32-CB2E3559CE5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943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28D-2F2A-499F-B5C4-219C857E190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94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290-B70B-4D72-9067-AB6FC192A898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1111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6ABF-3742-46F2-97E3-388BD1BE1F9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746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39AB-03B3-40D8-AABB-1F2F3C83095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2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DB29-65DE-4B85-A2B6-99940F6355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919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95B9-5ADE-4E4E-915A-3F7FC7A316B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200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7D-56FB-41CD-9F13-E4647821796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390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381-C649-40CD-B537-B7D3CC468B9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209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E565-5E70-49EE-B881-D35D19D81DD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947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44C7-6D56-4DFF-A618-6B45D14AFA6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261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C81-E8C9-464D-854A-601621A7629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24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2E4E-B440-4724-9314-5028EB660E7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80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657E-9E40-49F7-9582-0DA59AE45037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31517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4998-80CA-435E-953C-2FA0246D526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942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D649-F74D-4354-B50A-A9EFA20AFCA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605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531-0EA5-4707-9CB9-0C4C72E79A2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300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446F-364F-4554-8F10-BF2292915A2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956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EDF0FA-275C-49B8-A4E2-5A74A389DDB1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86419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660437-5E9C-4CCD-9BE2-90B0E2BFE2D2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349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B282D1-D98E-4E2D-BE0F-6F249FFAD857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5583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D54F-A902-4B05-945B-CF1DA2EC9DDE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49837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967-45E3-49D6-91A2-5EE6E461456C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011271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CA8847-56B4-426B-AD93-2FA6F9A2302F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04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580B-9A5E-4C95-BA78-4FAC23160EA0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18950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065D-B379-4D6A-AD7D-31897D82600E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71293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159449-65EB-4074-8838-A8E1932027AD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667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1A4EA0-72C8-4689-9E93-E70F33D232D0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940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6958-EB50-4E74-BF96-D164C1C94215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5816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BCA-1AF5-407A-8873-88749DFE5E18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0249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4B41-6E05-4850-B826-F6D4626F29AB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6116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4FCF-A55D-4A55-B902-15AFDBD29D58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3521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A090-7DC0-4F2F-BB71-6BBE4170F40B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0985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78E2-FFF0-4492-AEDC-3927E671615F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519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37BA-4B1A-4774-98E4-74657479F34F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378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6667-1D05-4388-B0A9-B499045E296B}" type="datetime1">
              <a:rPr lang="zh-TW" altLang="en-US" smtClean="0"/>
              <a:pPr/>
              <a:t>2016/6/13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94AF-A1E5-4428-A570-658F1B91EF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1792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2D03-C2E2-489C-8846-1FEF10C2AE7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8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E1F93-2EBF-4715-BE37-51850373B90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42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742682-ED1F-4B44-AC45-DFABC4EEE70C}" type="datetime1">
              <a:rPr lang="zh-TW" altLang="en-US" smtClean="0">
                <a:solidFill>
                  <a:srgbClr val="575F6D"/>
                </a:solidFill>
              </a:rPr>
              <a:pPr/>
              <a:t>2016/6/13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7D6FCF-5303-476F-A00B-34FF433EAC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813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Office_Excel_97-2003____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43000" y="632209"/>
            <a:ext cx="7075527" cy="1321282"/>
          </a:xfrm>
        </p:spPr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台南市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年度第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社區生活營校園輔導活動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築夢少年課業輔導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200900" y="6337502"/>
            <a:ext cx="1803655" cy="369332"/>
          </a:xfrm>
          <a:prstGeom prst="rect">
            <a:avLst/>
          </a:prstGeom>
          <a:gradFill rotWithShape="1">
            <a:gsLst>
              <a:gs pos="0">
                <a:srgbClr val="F5CD2D">
                  <a:shade val="63000"/>
                  <a:satMod val="165000"/>
                </a:srgbClr>
              </a:gs>
              <a:gs pos="30000">
                <a:srgbClr val="F5CD2D">
                  <a:shade val="58000"/>
                  <a:satMod val="165000"/>
                </a:srgbClr>
              </a:gs>
              <a:gs pos="75000">
                <a:srgbClr val="F5CD2D">
                  <a:shade val="30000"/>
                  <a:satMod val="175000"/>
                </a:srgbClr>
              </a:gs>
              <a:gs pos="100000">
                <a:srgbClr val="F5CD2D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ysClr val="window" lastClr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</a:rPr>
              <a:t>2016.06.08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3491"/>
            <a:ext cx="9004555" cy="3304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475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0"/>
            <a:ext cx="3257544" cy="857256"/>
          </a:xfrm>
          <a:solidFill>
            <a:schemeClr val="bg1"/>
          </a:solidFill>
        </p:spPr>
        <p:txBody>
          <a:bodyPr anchor="ctr"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七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</a:rPr>
              <a:t>學生進步情</a:t>
            </a:r>
            <a:r>
              <a:rPr lang="zh-TW" altLang="en-US" b="1" dirty="0">
                <a:solidFill>
                  <a:srgbClr val="FF0000"/>
                </a:solidFill>
              </a:rPr>
              <a:t>形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7D6FCF-5303-476F-A00B-34FF433EAC61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0163" y="9663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35" y="966355"/>
            <a:ext cx="3470564" cy="265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物件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1352865"/>
              </p:ext>
            </p:extLst>
          </p:nvPr>
        </p:nvGraphicFramePr>
        <p:xfrm>
          <a:off x="4627281" y="966354"/>
          <a:ext cx="3501735" cy="2654513"/>
        </p:xfrm>
        <a:graphic>
          <a:graphicData uri="http://schemas.openxmlformats.org/presentationml/2006/ole">
            <p:oleObj spid="_x0000_s5130" name="Worksheet" r:id="rId4" imgW="2333743" imgH="1904921" progId="Excel.Sheet.8">
              <p:embed/>
            </p:oleObj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299" y="3775075"/>
            <a:ext cx="5933346" cy="295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727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695" y="234882"/>
            <a:ext cx="7467600" cy="70602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八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</a:rPr>
              <a:t>學生</a:t>
            </a:r>
            <a:r>
              <a:rPr lang="en-US" altLang="zh-TW" b="1" dirty="0" smtClean="0">
                <a:solidFill>
                  <a:srgbClr val="FF0000"/>
                </a:solidFill>
              </a:rPr>
              <a:t>.</a:t>
            </a:r>
            <a:r>
              <a:rPr lang="zh-TW" altLang="en-US" b="1" dirty="0" smtClean="0">
                <a:solidFill>
                  <a:srgbClr val="FF0000"/>
                </a:solidFill>
              </a:rPr>
              <a:t>家長</a:t>
            </a:r>
            <a:r>
              <a:rPr lang="en-US" altLang="zh-TW" b="1" dirty="0" smtClean="0">
                <a:solidFill>
                  <a:srgbClr val="FF0000"/>
                </a:solidFill>
              </a:rPr>
              <a:t>.</a:t>
            </a:r>
            <a:r>
              <a:rPr lang="zh-TW" altLang="en-US" b="1" dirty="0" smtClean="0">
                <a:solidFill>
                  <a:srgbClr val="FF0000"/>
                </a:solidFill>
              </a:rPr>
              <a:t>教師心得感想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43946" y="1321904"/>
            <a:ext cx="7944679" cy="487375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學生：</a:t>
            </a:r>
            <a:r>
              <a:rPr lang="zh-TW" altLang="zh-TW" dirty="0" smtClean="0"/>
              <a:t>自然課很抽象，又要計算又要背，很煩，自然老師帶我進去實驗室做實驗，所有的東西都摸的到看得到，不論是顯微鏡，量筒，酒精燈</a:t>
            </a:r>
            <a:r>
              <a:rPr lang="en-US" altLang="zh-TW" dirty="0" smtClean="0"/>
              <a:t>…</a:t>
            </a:r>
            <a:r>
              <a:rPr lang="zh-TW" altLang="zh-TW" dirty="0" smtClean="0"/>
              <a:t>等，都變成我手邊的玩具，可以這樣的學習我感到很開心。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                                                   </a:t>
            </a:r>
            <a:r>
              <a:rPr lang="en-US" altLang="zh-TW" dirty="0" smtClean="0"/>
              <a:t>2</a:t>
            </a:r>
            <a:r>
              <a:rPr lang="zh-TW" altLang="zh-TW" dirty="0" smtClean="0"/>
              <a:t>年</a:t>
            </a:r>
            <a:r>
              <a:rPr lang="en-US" altLang="zh-TW" dirty="0" smtClean="0"/>
              <a:t>0</a:t>
            </a:r>
            <a:r>
              <a:rPr lang="zh-TW" altLang="zh-TW" dirty="0" smtClean="0"/>
              <a:t>班</a:t>
            </a:r>
            <a:r>
              <a:rPr lang="en-US" altLang="zh-TW" dirty="0" smtClean="0"/>
              <a:t>B</a:t>
            </a:r>
            <a:r>
              <a:rPr lang="zh-TW" altLang="zh-TW" dirty="0" smtClean="0"/>
              <a:t>○○</a:t>
            </a:r>
            <a:endParaRPr lang="en-US" altLang="zh-TW" dirty="0" smtClean="0"/>
          </a:p>
          <a:p>
            <a:r>
              <a:rPr lang="zh-TW" altLang="en-US" dirty="0" smtClean="0"/>
              <a:t>家長：</a:t>
            </a:r>
            <a:r>
              <a:rPr lang="zh-TW" altLang="zh-TW" dirty="0" smtClean="0"/>
              <a:t>我的孫子原本在家都在打電腦，我怎麼管他都不聽，他的爸爸媽媽也不在身邊，所以老師常打電話來說他功課沒寫，謝謝老師提供這麼好的環境，最近功課進步多了，也較少被老師處罰！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導師：</a:t>
            </a:r>
            <a:r>
              <a:rPr lang="en-US" altLang="zh-TW" dirty="0" smtClean="0"/>
              <a:t>A</a:t>
            </a:r>
            <a:r>
              <a:rPr lang="zh-TW" altLang="zh-TW" dirty="0" smtClean="0"/>
              <a:t>學生這學期留下來上築夢課程，感覺上課教的懂似乎較聽得懂，也較少因功課沒教被老師處罰了</a:t>
            </a:r>
            <a:r>
              <a:rPr lang="en-US" altLang="zh-TW" dirty="0" smtClean="0"/>
              <a:t>!</a:t>
            </a:r>
            <a:endParaRPr lang="zh-TW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7D6FCF-5303-476F-A00B-34FF433EAC6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7D6FCF-5303-476F-A00B-34FF433EAC61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64434" y="0"/>
            <a:ext cx="7467600" cy="1143000"/>
          </a:xfrm>
        </p:spPr>
        <p:txBody>
          <a:bodyPr anchor="ctr">
            <a:norm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</a:rPr>
              <a:t>九、</a:t>
            </a:r>
            <a:r>
              <a:rPr lang="zh-TW" altLang="en-US" sz="4000" b="1" dirty="0" smtClean="0">
                <a:solidFill>
                  <a:srgbClr val="C00000"/>
                </a:solidFill>
              </a:rPr>
              <a:t>活動</a:t>
            </a:r>
            <a:r>
              <a:rPr lang="zh-TW" altLang="en-US" sz="4000" b="1" dirty="0" smtClean="0">
                <a:solidFill>
                  <a:srgbClr val="C00000"/>
                </a:solidFill>
              </a:rPr>
              <a:t>照片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  <p:pic>
        <p:nvPicPr>
          <p:cNvPr id="66563" name="Picture 3" descr="IMG_0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261" y="1166191"/>
            <a:ext cx="2676939" cy="176254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圖片 5" descr="IMG_9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834" y="1166191"/>
            <a:ext cx="2456070" cy="176916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圖片 6" descr="IMG_3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643" y="3604591"/>
            <a:ext cx="2509080" cy="208059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圖片 8" descr="IMG_65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5322" y="3670852"/>
            <a:ext cx="2601844" cy="19480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611439" y="3033597"/>
            <a:ext cx="218476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防治霸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凌校園活動</a:t>
            </a:r>
            <a:endParaRPr lang="zh-TW" alt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08257" y="3079978"/>
            <a:ext cx="218476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性別平等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校園活動</a:t>
            </a:r>
            <a:endParaRPr lang="zh-TW" alt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66536" y="3007090"/>
            <a:ext cx="30594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性教育毒品防制融入教學</a:t>
            </a:r>
            <a:endParaRPr lang="zh-TW" alt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6396" y="5790048"/>
            <a:ext cx="24498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毒品防制宣導</a:t>
            </a:r>
            <a:endParaRPr lang="zh-TW" alt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圖片 13" descr="DSCN16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0521" y="3640366"/>
            <a:ext cx="2720009" cy="204143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3162483" y="5849683"/>
            <a:ext cx="24498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網路安全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宣導</a:t>
            </a:r>
            <a:endParaRPr lang="zh-TW" alt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18327" y="5829805"/>
            <a:ext cx="24498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修復式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正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義</a:t>
            </a:r>
            <a:r>
              <a:rPr lang="zh-TW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研習</a:t>
            </a:r>
            <a:endParaRPr lang="zh-TW" alt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6565" name="Picture 5" descr="IMG_02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786" y="1139687"/>
            <a:ext cx="2433188" cy="176254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Administrator\桌面\教卓編修105\新資料夾\pic\photo_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0" y="1423992"/>
            <a:ext cx="9086820" cy="264795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</a:rPr>
              <a:t>十、結語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7D6FCF-5303-476F-A00B-34FF433EAC61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285984" y="1214422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～後壁囝仔窗外擁藍天～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428860" y="4081541"/>
            <a:ext cx="38779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華康特粗楷體" pitchFamily="65" charset="-120"/>
                <a:ea typeface="華康特粗楷體" pitchFamily="65" charset="-120"/>
                <a:cs typeface="Arial" pitchFamily="34" charset="0"/>
              </a:rPr>
              <a:t>誠懇的許下一個願望</a:t>
            </a: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華康特粗楷體" pitchFamily="65" charset="-120"/>
              <a:ea typeface="華康特粗楷體" pitchFamily="65" charset="-12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7030A0"/>
                </a:solidFill>
                <a:latin typeface="華康特粗楷體" pitchFamily="65" charset="-120"/>
                <a:ea typeface="華康特粗楷體" pitchFamily="65" charset="-120"/>
              </a:rPr>
              <a:t>在廣袤的土地</a:t>
            </a:r>
            <a:endParaRPr lang="en-US" altLang="zh-TW" sz="3200" dirty="0" smtClean="0">
              <a:solidFill>
                <a:srgbClr val="7030A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7030A0"/>
                </a:solidFill>
                <a:latin typeface="華康特粗楷體" pitchFamily="65" charset="-120"/>
                <a:ea typeface="華康特粗楷體" pitchFamily="65" charset="-120"/>
              </a:rPr>
              <a:t>握鋤荷犁，耕田力行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7030A0"/>
                </a:solidFill>
                <a:latin typeface="華康特粗楷體" pitchFamily="65" charset="-120"/>
                <a:ea typeface="華康特粗楷體" pitchFamily="65" charset="-120"/>
              </a:rPr>
              <a:t>灌溉泥土中的夢</a:t>
            </a:r>
          </a:p>
        </p:txBody>
      </p:sp>
    </p:spTree>
    <p:extLst>
      <p:ext uri="{BB962C8B-B14F-4D97-AF65-F5344CB8AC3E}">
        <p14:creationId xmlns:p14="http://schemas.microsoft.com/office/powerpoint/2010/main" xmlns="" val="2403992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1" y="226841"/>
            <a:ext cx="2623704" cy="80186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4">
                    <a:lumMod val="50000"/>
                  </a:schemeClr>
                </a:solidFill>
                <a:ea typeface="標楷體" panose="03000509000000000000" pitchFamily="65" charset="-120"/>
              </a:rPr>
              <a:t>一、目標</a:t>
            </a:r>
            <a:endParaRPr lang="zh-TW" altLang="en-US" sz="48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53391" y="1028701"/>
            <a:ext cx="78347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ea typeface="標楷體" panose="03000509000000000000" pitchFamily="65" charset="-120"/>
              </a:rPr>
              <a:t>針對學習資源弱勢及動機不足學生給予適性輔導，增加競爭力。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ea typeface="標楷體" panose="03000509000000000000" pitchFamily="65" charset="-120"/>
              </a:rPr>
              <a:t>增強弱勢學生基本學科能力及建立學習興趣與信心，加強補救教學，增加學習效能。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ea typeface="標楷體" panose="03000509000000000000" pitchFamily="65" charset="-120"/>
              </a:rPr>
              <a:t>縮短城鄉教育差距，提供學習資源弱勢學生，均等發展的機會。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736" y="2982191"/>
            <a:ext cx="4052455" cy="3126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9776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7207"/>
            <a:ext cx="2524453" cy="88035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二、實施對象</a:t>
            </a:r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94AF-A1E5-4428-A570-658F1B91EF54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366406" y="817707"/>
            <a:ext cx="7886700" cy="4351338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本校學習資源弱勢之學生</a:t>
            </a:r>
          </a:p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學習資源弱勢學生之認定：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具有中低收入戶證明者。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雖未具證明，但經由導師認定，家庭經濟負擔較重，確實屬資源弱勢之家庭者。</a:t>
            </a: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803" y="2909456"/>
            <a:ext cx="3949123" cy="2905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8970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7947" y="230971"/>
            <a:ext cx="4601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chemeClr val="accent4">
                    <a:lumMod val="50000"/>
                  </a:schemeClr>
                </a:solidFill>
                <a:ea typeface="標楷體" panose="03000509000000000000" pitchFamily="65" charset="-120"/>
              </a:rPr>
              <a:t>四、實施時間與方式</a:t>
            </a:r>
            <a:endParaRPr lang="zh-TW" altLang="en-US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87236" y="784969"/>
            <a:ext cx="7356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~5</a:t>
            </a:r>
            <a:endParaRPr lang="zh-TW" altLang="en-US" sz="24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由教務主任召集各班導師進行篩選，名單送校長確認後核定，每班至少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人，以不超過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人為原則。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徵得學生家長同意，並尋求社區資源共同參與。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課程設計配合各年級教學進度規劃。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8708" y="3356264"/>
            <a:ext cx="4375727" cy="2670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7117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4000">
        <p14:switch dir="r"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3056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五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回饋</a:t>
            </a: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rPr>
              <a:t>與省思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21E-D221-4EE7-B2CB-B81C17336A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508012" y="703407"/>
            <a:ext cx="7455476" cy="4351338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ea typeface="標楷體" panose="03000509000000000000" pitchFamily="65" charset="-120"/>
              </a:rPr>
              <a:t>家長的肯定與學生的進步是活動中最大的收穫。</a:t>
            </a:r>
          </a:p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ea typeface="標楷體" panose="03000509000000000000" pitchFamily="65" charset="-120"/>
              </a:rPr>
              <a:t>偏鄉小校學生多處於文化、經濟弱勢，需要更多經費與人力資源。</a:t>
            </a:r>
          </a:p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ea typeface="標楷體" panose="03000509000000000000" pitchFamily="65" charset="-120"/>
              </a:rPr>
              <a:t>課業輔導成效不能有立即且顯著的成效，但是能夠提供弱勢家庭課後照護的功能。</a:t>
            </a: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4516">
            <a:off x="4498254" y="3735950"/>
            <a:ext cx="4322618" cy="2747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22377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65904" y="3233250"/>
            <a:ext cx="6858000" cy="2387600"/>
          </a:xfrm>
        </p:spPr>
        <p:txBody>
          <a:bodyPr>
            <a:normAutofit/>
          </a:bodyPr>
          <a:lstStyle/>
          <a:p>
            <a:r>
              <a:rPr lang="zh-TW" alt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</a:rPr>
              <a:t>自然課程</a:t>
            </a:r>
            <a:endParaRPr lang="zh-TW" altLang="en-US" sz="4000" b="1" u="sng" dirty="0">
              <a:solidFill>
                <a:schemeClr val="tx1">
                  <a:lumMod val="95000"/>
                  <a:lumOff val="5000"/>
                </a:schemeClr>
              </a:solidFill>
              <a:latin typeface="+mj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95" y="1046921"/>
            <a:ext cx="3352800" cy="205710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019"/>
          <a:stretch/>
        </p:blipFill>
        <p:spPr>
          <a:xfrm>
            <a:off x="5133895" y="384312"/>
            <a:ext cx="3480018" cy="245310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矩形 2"/>
          <p:cNvSpPr/>
          <p:nvPr/>
        </p:nvSpPr>
        <p:spPr>
          <a:xfrm>
            <a:off x="289274" y="2419068"/>
            <a:ext cx="414764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TW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5599" y="3233250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防震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屋</a:t>
            </a:r>
            <a:endParaRPr lang="zh-TW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30830" y="286391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節能燈具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99998" y="630968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分組合作學習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017" y="108412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六、課程與教學</a:t>
            </a:r>
            <a:endParaRPr lang="zh-TW" altLang="en-US" sz="4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905" y="3358065"/>
            <a:ext cx="3453513" cy="27373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65888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3904" y="2908207"/>
            <a:ext cx="8657304" cy="1091227"/>
          </a:xfrm>
        </p:spPr>
        <p:txBody>
          <a:bodyPr/>
          <a:lstStyle/>
          <a:p>
            <a:r>
              <a:rPr lang="zh-TW" altLang="en-US" dirty="0" smtClean="0"/>
              <a:t>國文閱讀課程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15" r="3576"/>
          <a:stretch/>
        </p:blipFill>
        <p:spPr>
          <a:xfrm>
            <a:off x="4935682" y="410816"/>
            <a:ext cx="3530079" cy="248347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050" name="Picture 2" descr="11168912_1082997948384289_4787651613582729235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904" y="397564"/>
            <a:ext cx="3538983" cy="25245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1377130_1082998285050922_4282510390400607188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165" y="4081670"/>
            <a:ext cx="3465800" cy="24009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SCF24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0966" y="4200939"/>
            <a:ext cx="3523921" cy="23887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8873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38237" y="1215880"/>
            <a:ext cx="8222430" cy="2655207"/>
          </a:xfrm>
        </p:spPr>
        <p:txBody>
          <a:bodyPr/>
          <a:lstStyle/>
          <a:p>
            <a:r>
              <a:rPr lang="zh-TW" altLang="en-US" dirty="0" smtClean="0"/>
              <a:t>數學課程</a:t>
            </a:r>
            <a:endParaRPr lang="zh-TW" altLang="en-US" dirty="0"/>
          </a:p>
        </p:txBody>
      </p:sp>
      <p:pic>
        <p:nvPicPr>
          <p:cNvPr id="3074" name="Picture 2" descr="DSCN9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712" y="391636"/>
            <a:ext cx="3574473" cy="247866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SCN9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907" y="396124"/>
            <a:ext cx="3507365" cy="247866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SCN9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51" y="4008877"/>
            <a:ext cx="3667991" cy="254101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DSCN90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159" y="4022129"/>
            <a:ext cx="3507365" cy="254101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581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3414" y="2867891"/>
            <a:ext cx="7886700" cy="859416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英語課程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30C1-C2B2-4713-B6FA-06EEE785730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73" y="235527"/>
            <a:ext cx="3619500" cy="24929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2081" y="3989678"/>
            <a:ext cx="3474027" cy="23834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045" y="387927"/>
            <a:ext cx="3282228" cy="232669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96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526</Words>
  <Application>Microsoft Office PowerPoint</Application>
  <PresentationFormat>如螢幕大小 (4:3)</PresentationFormat>
  <Paragraphs>58</Paragraphs>
  <Slides>13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Office 佈景主題</vt:lpstr>
      <vt:lpstr>1_Office 佈景主題</vt:lpstr>
      <vt:lpstr>2_Office 佈景主題</vt:lpstr>
      <vt:lpstr>壁窗</vt:lpstr>
      <vt:lpstr>Worksheet</vt:lpstr>
      <vt:lpstr>台南市105年度第1期社區生活營校園輔導活動---築夢少年課業輔導</vt:lpstr>
      <vt:lpstr>一、目標</vt:lpstr>
      <vt:lpstr>二、實施對象</vt:lpstr>
      <vt:lpstr>投影片 4</vt:lpstr>
      <vt:lpstr>五、回饋與省思</vt:lpstr>
      <vt:lpstr>自然課程</vt:lpstr>
      <vt:lpstr>國文閱讀課程</vt:lpstr>
      <vt:lpstr>數學課程</vt:lpstr>
      <vt:lpstr>英語課程</vt:lpstr>
      <vt:lpstr>七、學生進步情形</vt:lpstr>
      <vt:lpstr>八、學生.家長.教師心得感想</vt:lpstr>
      <vt:lpstr>九、活動照片</vt:lpstr>
      <vt:lpstr>十、結語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後壁愛創客 -創手行愛  土溝 to Go</dc:title>
  <dc:creator>kuo home</dc:creator>
  <cp:lastModifiedBy>MeetingRoom</cp:lastModifiedBy>
  <cp:revision>75</cp:revision>
  <dcterms:created xsi:type="dcterms:W3CDTF">2016-04-25T12:51:46Z</dcterms:created>
  <dcterms:modified xsi:type="dcterms:W3CDTF">2016-06-13T00:43:40Z</dcterms:modified>
</cp:coreProperties>
</file>